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EB2B5-E7DA-4FB7-A4FC-370D109C0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8A14C-DC9E-483E-8C96-6B684494C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D3DB-EC8F-4E63-86F3-77B8F808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050E6-6D7E-40E5-B20F-B7635E6E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1693E-214F-4026-B2E1-997A8A73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0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1CA3-4454-42E2-B98B-980BBBB7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D5829-5133-42CC-91FB-3D16A0C8E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88B4-D7D0-4354-A3C9-B3FF51E5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F3747-C3C4-4365-8578-9166AB7F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F7A2-2D35-45E2-84BF-B18E0B0D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9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1A8E5F-DFA0-474E-88E7-9F9E6B4FA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DC818-CD1C-4D87-ABDA-F068CC01D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871EE-726D-449F-BE4E-8E1D3502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636F7-1758-4788-9E31-83370CEC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675B-63CF-4DAA-9E73-3A75D0EA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3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0E08-D2B6-4CD1-A1EB-3A2514F2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CF28-2FB3-435A-B214-114FE0CE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0A030-1014-4C15-87AA-616ACD4F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12CA-A63E-4EAE-9DE8-C186DE491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FEF15-AA73-4A96-B082-2A38978D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2AB3-5807-4D70-9ADF-AC5298A0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D8497-5A9C-4737-B285-7BA59B3D9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3A88-0D8F-477D-A52F-A3EB2AD0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325C8-2106-4B62-83BF-DCEE08DD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CB375-8C59-46E7-B440-5AC3249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5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B13F-A492-4705-9901-643B5702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8178-0D07-41F6-AFAC-4B34EBE7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74A2D-72AA-427F-9947-C77310CA5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147C3-4370-405E-A7CC-79A7FC4E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0B88C-740B-4E2B-8152-FB1B7CAF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AEFCE-2A12-4E05-BB4E-C9E288E5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1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7E05-FCAD-4D82-9F77-E4C17163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01C14-BED6-4317-B181-4B4D3E13E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ACD3F-C05D-427E-BB11-E2FFA8E51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62B33-CFB5-4354-AB6C-D53A73871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2BCF1-6E50-473F-A39D-76240B1A7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001B9-52FB-45B5-B125-6C8ED8EC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3B4B8-F153-4942-9737-2C0928DD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CFB1B8-0213-43C4-A59F-F0B5B303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0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C5D0-9499-4CD5-8EC6-ECF44521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0997E-0D78-475F-9AA6-7F181F87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7241C-E5E9-4D93-A28A-6C85F4A0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8A632-D9F4-4D0C-A79B-847BD45F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8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736EC-943C-41CC-AB92-E5F37732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ACD43-FA23-49B5-8B3A-F0D45C05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B9ADF-4912-4D1D-BDEB-A175F859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4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A1EB-F693-48D1-8548-4C8BF4EA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C604-42CE-488D-B131-653116F8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6C3A8-EE29-471C-BAD7-9CEC00F7F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AEFE5-B73C-4E03-AA28-92CEC615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07CCA-AE43-4683-9082-B54F675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0F967-C0C0-4F83-870A-1B4BE99A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44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301D-5E7A-4BAA-9436-961734C3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80AB6-8885-4098-9B18-27C82C4FD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A441E-B464-49DF-B0E0-C9C38FFB6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B92F-BA25-4BEE-AC72-5BB4D952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97D03-EFA7-4031-B650-EB4C27C0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B438-8B2E-4940-88B0-DCB8904E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CC096-2BCD-4AE7-9F98-74CF6858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6CAB9-71E4-46E4-9C27-4BD236058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2E35-90B5-49BE-89D9-4F247475A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1B288-1172-443D-8D55-5D041C91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41F89-C766-42C5-93BA-09473A13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1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56226-CDD4-4F3A-A14A-10A2FAFF86EF}"/>
              </a:ext>
            </a:extLst>
          </p:cNvPr>
          <p:cNvPicPr/>
          <p:nvPr/>
        </p:nvPicPr>
        <p:blipFill rotWithShape="1">
          <a:blip r:embed="rId3">
            <a:alphaModFix amt="8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2B82C-5C0A-4DBB-91C5-0D4DAFAFE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812" y="489380"/>
            <a:ext cx="10516507" cy="182880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Battle of the Neighbourhoods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0EF0B-75B0-4015-869B-E753619F9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2" y="2449410"/>
            <a:ext cx="9440034" cy="10498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</a:rPr>
              <a:t>A study of data pertaining to London venues</a:t>
            </a:r>
            <a:endParaRPr lang="en-GB" sz="2800" dirty="0">
              <a:solidFill>
                <a:schemeClr val="bg1"/>
              </a:solidFill>
              <a:effectLst/>
            </a:endParaRPr>
          </a:p>
          <a:p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8369C-8633-4DF5-99D0-4DF58664C16C}"/>
              </a:ext>
            </a:extLst>
          </p:cNvPr>
          <p:cNvSpPr txBox="1"/>
          <p:nvPr/>
        </p:nvSpPr>
        <p:spPr>
          <a:xfrm>
            <a:off x="2788161" y="5605112"/>
            <a:ext cx="701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Shusanah Pillinger | Applied Data Science Capstone | 11 November 2019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45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4170D-C492-463C-B96A-0E1CB231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Which Tube station should friends meet at for an evening in London?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5617-DD0E-4AB4-894C-419F4D7FA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GB" sz="2000" dirty="0"/>
              <a:t>For highly rated bars?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DF617-2880-4343-8BBE-E4E372EF2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5" y="2494156"/>
            <a:ext cx="3197701" cy="4363844"/>
          </a:xfrm>
        </p:spPr>
        <p:txBody>
          <a:bodyPr>
            <a:normAutofit/>
          </a:bodyPr>
          <a:lstStyle/>
          <a:p>
            <a:r>
              <a:rPr lang="en-GB" sz="2000" dirty="0"/>
              <a:t>Followed by varied restaurant choice?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45464-6574-432C-9826-038635D9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026" y="3930713"/>
            <a:ext cx="3197701" cy="227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77347-FA82-499C-BC25-860043BA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87" y="2143125"/>
            <a:ext cx="3400425" cy="2571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094A3F-F1A6-4117-ABB3-340CE77FA376}"/>
              </a:ext>
            </a:extLst>
          </p:cNvPr>
          <p:cNvSpPr txBox="1">
            <a:spLocks/>
          </p:cNvSpPr>
          <p:nvPr/>
        </p:nvSpPr>
        <p:spPr>
          <a:xfrm>
            <a:off x="6196529" y="251564"/>
            <a:ext cx="4343133" cy="1160924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Definition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9632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715CC2-D92C-470A-8731-1D9E970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478" y="338057"/>
            <a:ext cx="5426764" cy="2903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4B046B-CEDC-4ABF-BEC3-6EECF25B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8" y="572371"/>
            <a:ext cx="5426764" cy="2238539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4487-EF69-4FF8-8B3C-3A11FF534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8" y="3568682"/>
            <a:ext cx="5426764" cy="313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24CE9-6CBC-4353-8B71-E552B24ED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478" y="3616625"/>
            <a:ext cx="2962275" cy="29622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AE747F-4FD3-45CD-B019-354FCC2FF7BF}"/>
              </a:ext>
            </a:extLst>
          </p:cNvPr>
          <p:cNvSpPr txBox="1">
            <a:spLocks/>
          </p:cNvSpPr>
          <p:nvPr/>
        </p:nvSpPr>
        <p:spPr>
          <a:xfrm>
            <a:off x="9814138" y="4350326"/>
            <a:ext cx="2899189" cy="21696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Data </a:t>
            </a:r>
          </a:p>
          <a:p>
            <a:r>
              <a:rPr lang="en-GB" sz="40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0021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660A7-75B1-4D0E-BE8B-0DCE3FF492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442762"/>
            <a:ext cx="10905066" cy="52889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33BD91-58D5-4B12-9E0D-A5D701759840}"/>
              </a:ext>
            </a:extLst>
          </p:cNvPr>
          <p:cNvSpPr txBox="1">
            <a:spLocks/>
          </p:cNvSpPr>
          <p:nvPr/>
        </p:nvSpPr>
        <p:spPr>
          <a:xfrm>
            <a:off x="1549667" y="5943710"/>
            <a:ext cx="10642333" cy="21696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Tube Stations across London Network Zones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FB5CC-C9C1-4074-89EF-B63C9CD6B8FE}"/>
              </a:ext>
            </a:extLst>
          </p:cNvPr>
          <p:cNvSpPr/>
          <p:nvPr/>
        </p:nvSpPr>
        <p:spPr>
          <a:xfrm>
            <a:off x="6896542" y="44527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42325-0AD1-49BD-9169-E7159CC11220}"/>
              </a:ext>
            </a:extLst>
          </p:cNvPr>
          <p:cNvSpPr/>
          <p:nvPr/>
        </p:nvSpPr>
        <p:spPr>
          <a:xfrm>
            <a:off x="7897505" y="44527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80840-64F9-42F1-BF6D-8A267765C65C}"/>
              </a:ext>
            </a:extLst>
          </p:cNvPr>
          <p:cNvSpPr/>
          <p:nvPr/>
        </p:nvSpPr>
        <p:spPr>
          <a:xfrm>
            <a:off x="8979230" y="44527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E95B0-D136-4D1D-A2B6-39351D92363F}"/>
              </a:ext>
            </a:extLst>
          </p:cNvPr>
          <p:cNvSpPr/>
          <p:nvPr/>
        </p:nvSpPr>
        <p:spPr>
          <a:xfrm>
            <a:off x="10046073" y="44527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693BB-F49B-421C-B222-519B0A16FC6B}"/>
              </a:ext>
            </a:extLst>
          </p:cNvPr>
          <p:cNvSpPr/>
          <p:nvPr/>
        </p:nvSpPr>
        <p:spPr>
          <a:xfrm>
            <a:off x="10833561" y="44527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65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F47BB-ED0B-4C89-BBF8-2983FB628786}"/>
              </a:ext>
            </a:extLst>
          </p:cNvPr>
          <p:cNvPicPr/>
          <p:nvPr/>
        </p:nvPicPr>
        <p:blipFill rotWithShape="1">
          <a:blip r:embed="rId2"/>
          <a:srcRect t="5309" r="1" b="523"/>
          <a:stretch/>
        </p:blipFill>
        <p:spPr>
          <a:xfrm>
            <a:off x="1278734" y="450962"/>
            <a:ext cx="9386057" cy="4996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8A387B-05BC-4BD8-8C22-6C9D306AA552}"/>
              </a:ext>
            </a:extLst>
          </p:cNvPr>
          <p:cNvSpPr txBox="1">
            <a:spLocks/>
          </p:cNvSpPr>
          <p:nvPr/>
        </p:nvSpPr>
        <p:spPr>
          <a:xfrm>
            <a:off x="981776" y="5847457"/>
            <a:ext cx="10642333" cy="21696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Average Bar Rating near Tube Stations in Zone 1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7A7AB-57E2-4911-A010-C8F7FF4F9378}"/>
              </a:ext>
            </a:extLst>
          </p:cNvPr>
          <p:cNvSpPr/>
          <p:nvPr/>
        </p:nvSpPr>
        <p:spPr>
          <a:xfrm>
            <a:off x="6368084" y="4635599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&lt;6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85676-D397-4CE9-A282-F1FC119F3FA1}"/>
              </a:ext>
            </a:extLst>
          </p:cNvPr>
          <p:cNvSpPr/>
          <p:nvPr/>
        </p:nvSpPr>
        <p:spPr>
          <a:xfrm>
            <a:off x="2175841" y="4635599"/>
            <a:ext cx="1098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6-7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3D6E0-818E-4457-94AA-823D3E0DAECA}"/>
              </a:ext>
            </a:extLst>
          </p:cNvPr>
          <p:cNvSpPr/>
          <p:nvPr/>
        </p:nvSpPr>
        <p:spPr>
          <a:xfrm>
            <a:off x="8476455" y="3808521"/>
            <a:ext cx="1098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7-8</a:t>
            </a:r>
            <a:endParaRPr lang="en-US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A3BA6-FC76-4927-98D5-BF48594D7913}"/>
              </a:ext>
            </a:extLst>
          </p:cNvPr>
          <p:cNvSpPr/>
          <p:nvPr/>
        </p:nvSpPr>
        <p:spPr>
          <a:xfrm>
            <a:off x="2067977" y="3312711"/>
            <a:ext cx="1098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8-9</a:t>
            </a:r>
          </a:p>
        </p:txBody>
      </p:sp>
    </p:spTree>
    <p:extLst>
      <p:ext uri="{BB962C8B-B14F-4D97-AF65-F5344CB8AC3E}">
        <p14:creationId xmlns:p14="http://schemas.microsoft.com/office/powerpoint/2010/main" val="295241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D7B0B9-7160-4A27-8C13-58620528B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8640" y="958215"/>
            <a:ext cx="7701280" cy="33801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CF16C2-77E1-4BDB-AB09-7359605934F3}"/>
              </a:ext>
            </a:extLst>
          </p:cNvPr>
          <p:cNvSpPr txBox="1">
            <a:spLocks/>
          </p:cNvSpPr>
          <p:nvPr/>
        </p:nvSpPr>
        <p:spPr>
          <a:xfrm>
            <a:off x="1134176" y="4725848"/>
            <a:ext cx="10642333" cy="21696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Most Common Venue Categories Nearby Highly Rated Bar Tube Station Areas</a:t>
            </a:r>
          </a:p>
        </p:txBody>
      </p:sp>
    </p:spTree>
    <p:extLst>
      <p:ext uri="{BB962C8B-B14F-4D97-AF65-F5344CB8AC3E}">
        <p14:creationId xmlns:p14="http://schemas.microsoft.com/office/powerpoint/2010/main" val="343834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75D57-6E15-4D92-802A-33BFF222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1" y="2378896"/>
            <a:ext cx="8639175" cy="34766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0FE74B8-9F5F-4FD6-90C5-383DFFE79F38}"/>
              </a:ext>
            </a:extLst>
          </p:cNvPr>
          <p:cNvSpPr txBox="1">
            <a:spLocks/>
          </p:cNvSpPr>
          <p:nvPr/>
        </p:nvSpPr>
        <p:spPr>
          <a:xfrm>
            <a:off x="453457" y="570409"/>
            <a:ext cx="2665664" cy="186799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K-means Clustering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57A4A87-C1EB-4940-930D-3B2459EF8376}"/>
              </a:ext>
            </a:extLst>
          </p:cNvPr>
          <p:cNvSpPr/>
          <p:nvPr/>
        </p:nvSpPr>
        <p:spPr>
          <a:xfrm rot="5400000">
            <a:off x="849437" y="2082268"/>
            <a:ext cx="2088682" cy="1981199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6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6021E-289C-4B56-A198-EA78CB8172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2120" y="477520"/>
            <a:ext cx="8895080" cy="48564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3F4A5AE-71DA-43F8-9CA8-242AA8D38BDB}"/>
              </a:ext>
            </a:extLst>
          </p:cNvPr>
          <p:cNvSpPr txBox="1">
            <a:spLocks/>
          </p:cNvSpPr>
          <p:nvPr/>
        </p:nvSpPr>
        <p:spPr>
          <a:xfrm>
            <a:off x="690880" y="5634097"/>
            <a:ext cx="12456160" cy="21696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Highly Rated Bars with Clusters of Nearby Venues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5EB02-7EF3-42FD-8CE2-74CD52645CA4}"/>
              </a:ext>
            </a:extLst>
          </p:cNvPr>
          <p:cNvSpPr txBox="1"/>
          <p:nvPr/>
        </p:nvSpPr>
        <p:spPr>
          <a:xfrm>
            <a:off x="9509760" y="772160"/>
            <a:ext cx="2519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Dark Blue - Shopping &amp; Restaurants</a:t>
            </a:r>
          </a:p>
          <a:p>
            <a:r>
              <a:rPr lang="en-US" sz="1200" dirty="0"/>
              <a:t>Medium Blue - Food &amp; Drink</a:t>
            </a:r>
          </a:p>
          <a:p>
            <a:r>
              <a:rPr lang="en-US" sz="1200" dirty="0"/>
              <a:t>Light Blue - Upmarket &amp; Restaurants </a:t>
            </a:r>
          </a:p>
          <a:p>
            <a:r>
              <a:rPr lang="en-US" sz="1200" dirty="0"/>
              <a:t>Light Purple - Theatre</a:t>
            </a:r>
          </a:p>
          <a:p>
            <a:r>
              <a:rPr lang="en-US" sz="1200" dirty="0"/>
              <a:t>Dark Purple - Business &amp; Restaurants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7820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4170D-C492-463C-B96A-0E1CB231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Which Tube station should friends meet at for an evening in London?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5617-DD0E-4AB4-894C-419F4D7FA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GB" sz="2000" dirty="0"/>
              <a:t>For highly rated bars?</a:t>
            </a:r>
          </a:p>
          <a:p>
            <a:endParaRPr lang="en-GB" sz="2000" dirty="0"/>
          </a:p>
          <a:p>
            <a:pPr marL="0" lvl="0" indent="0">
              <a:buNone/>
            </a:pPr>
            <a:r>
              <a:rPr lang="en-GB" sz="2000" dirty="0"/>
              <a:t>Knightsbridge - 8.7</a:t>
            </a:r>
          </a:p>
          <a:p>
            <a:pPr marL="0" lvl="0" indent="0">
              <a:buNone/>
            </a:pPr>
            <a:r>
              <a:rPr lang="en-GB" sz="2000" dirty="0"/>
              <a:t>Queensway - 8.5</a:t>
            </a:r>
          </a:p>
          <a:p>
            <a:pPr marL="0" lvl="0" indent="0">
              <a:buNone/>
            </a:pPr>
            <a:r>
              <a:rPr lang="en-GB" sz="2000" dirty="0"/>
              <a:t>Hyde Park Corner - 8.2</a:t>
            </a:r>
          </a:p>
          <a:p>
            <a:pPr marL="0" lvl="0" indent="0">
              <a:buNone/>
            </a:pPr>
            <a:r>
              <a:rPr lang="en-GB" sz="2000" dirty="0"/>
              <a:t>Charing Cross - 8.1</a:t>
            </a:r>
          </a:p>
          <a:p>
            <a:pPr marL="0" lvl="0" indent="0">
              <a:buNone/>
            </a:pPr>
            <a:r>
              <a:rPr lang="en-GB" sz="2000" dirty="0"/>
              <a:t>Oxford Circus - 8.1</a:t>
            </a:r>
          </a:p>
          <a:p>
            <a:pPr marL="0" lvl="0" indent="0">
              <a:buNone/>
            </a:pPr>
            <a:r>
              <a:rPr lang="en-GB" sz="2000" dirty="0"/>
              <a:t>High Street Kensington - 8.1</a:t>
            </a:r>
          </a:p>
          <a:p>
            <a:endParaRPr lang="en-GB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DF617-2880-4343-8BBE-E4E372EF2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5" y="2494156"/>
            <a:ext cx="3197701" cy="4363844"/>
          </a:xfrm>
        </p:spPr>
        <p:txBody>
          <a:bodyPr>
            <a:normAutofit/>
          </a:bodyPr>
          <a:lstStyle/>
          <a:p>
            <a:r>
              <a:rPr lang="en-GB" sz="2000" dirty="0"/>
              <a:t>Followed by varied restaurant choice?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38AB72-665E-44EE-B75B-EBB3E9585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43486" y="3609473"/>
            <a:ext cx="3105752" cy="2083645"/>
          </a:xfrm>
          <a:prstGeom prst="rect">
            <a:avLst/>
          </a:prstGeom>
        </p:spPr>
      </p:pic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EF95E634-58AC-4F93-8AEF-8226D67CD64B}"/>
              </a:ext>
            </a:extLst>
          </p:cNvPr>
          <p:cNvSpPr/>
          <p:nvPr/>
        </p:nvSpPr>
        <p:spPr>
          <a:xfrm rot="5400000">
            <a:off x="3638105" y="3796815"/>
            <a:ext cx="1049153" cy="4346545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655742-F621-44F4-A40A-872D01F137B1}"/>
              </a:ext>
            </a:extLst>
          </p:cNvPr>
          <p:cNvSpPr txBox="1">
            <a:spLocks/>
          </p:cNvSpPr>
          <p:nvPr/>
        </p:nvSpPr>
        <p:spPr>
          <a:xfrm>
            <a:off x="6607838" y="5928566"/>
            <a:ext cx="4514061" cy="111321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Oxford Circus</a:t>
            </a:r>
            <a:endParaRPr lang="en-GB" sz="40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C97CBF-5CCB-4B10-882E-29229B731824}"/>
              </a:ext>
            </a:extLst>
          </p:cNvPr>
          <p:cNvSpPr txBox="1">
            <a:spLocks/>
          </p:cNvSpPr>
          <p:nvPr/>
        </p:nvSpPr>
        <p:spPr>
          <a:xfrm>
            <a:off x="6687419" y="251564"/>
            <a:ext cx="3351097" cy="7423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6351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177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The Battle of the Neighbourhoods</vt:lpstr>
      <vt:lpstr>Which Tube station should friends meet at for an evening in London?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Tube station should friends meet at for an evening in London?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Neighbourhoods</dc:title>
  <dc:creator>Shu Pillinger</dc:creator>
  <cp:lastModifiedBy>Shu Pillinger</cp:lastModifiedBy>
  <cp:revision>6</cp:revision>
  <dcterms:created xsi:type="dcterms:W3CDTF">2019-11-11T21:19:47Z</dcterms:created>
  <dcterms:modified xsi:type="dcterms:W3CDTF">2019-11-11T21:43:43Z</dcterms:modified>
</cp:coreProperties>
</file>